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450" r:id="rId2"/>
    <p:sldId id="2469" r:id="rId3"/>
    <p:sldId id="2474" r:id="rId4"/>
    <p:sldId id="2470" r:id="rId5"/>
    <p:sldId id="2473" r:id="rId6"/>
    <p:sldId id="247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F4F56-0C1E-475D-AA90-17F30484E9F8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69594-53C1-411B-AC7A-828BA97FF2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18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43040-0383-499B-8DA3-7264052451A5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7408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43040-0383-499B-8DA3-7264052451A5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2253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43040-0383-499B-8DA3-7264052451A5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1756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43040-0383-499B-8DA3-7264052451A5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10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43040-0383-499B-8DA3-7264052451A5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367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43040-0383-499B-8DA3-7264052451A5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760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5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33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47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6473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05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8715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267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815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1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28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43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28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7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7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33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783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40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03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96263-A8F4-42D2-B8C3-8A98BCF037AF}" type="datetimeFigureOut">
              <a:rPr lang="fr-FR" smtClean="0"/>
              <a:t>19/07/2023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41CCEC-3B2D-473A-A962-9489CAE3B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98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3RCSyiuya4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www.neodd2030.f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vTNC049u3zs?feature=oembed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s://www.neodd2030.f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7gz8U2lOsIA?feature=oembed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57664" y="3030050"/>
            <a:ext cx="90009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highlight>
                <a:srgbClr val="00FF00"/>
              </a:highligh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A30DE85-1869-4220-958A-3C4F8D2E9E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260648"/>
            <a:ext cx="2123747" cy="144016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8C0EF8C-CC08-C97B-4BA6-47BDDEE5D745}"/>
              </a:ext>
            </a:extLst>
          </p:cNvPr>
          <p:cNvSpPr/>
          <p:nvPr/>
        </p:nvSpPr>
        <p:spPr>
          <a:xfrm>
            <a:off x="923075" y="3338591"/>
            <a:ext cx="90009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Présentation de l’Association NEODD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Sabine GUICHET-LEBAILLY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highlight>
                <a:srgbClr val="00FF00"/>
              </a:highlight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7AFD73A-8792-6430-F22B-2AFF89FE24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088"/>
          <a:stretch/>
        </p:blipFill>
        <p:spPr bwMode="auto">
          <a:xfrm>
            <a:off x="1657717" y="658014"/>
            <a:ext cx="3040197" cy="242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637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2A30DE85-1869-4220-958A-3C4F8D2E9E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260648"/>
            <a:ext cx="2123747" cy="1440160"/>
          </a:xfrm>
          <a:prstGeom prst="rect">
            <a:avLst/>
          </a:prstGeom>
        </p:spPr>
      </p:pic>
      <p:pic>
        <p:nvPicPr>
          <p:cNvPr id="2" name="Média en ligne 1" title="NEODD 2030 - Présentation">
            <a:hlinkClick r:id="" action="ppaction://media"/>
            <a:extLst>
              <a:ext uri="{FF2B5EF4-FFF2-40B4-BE49-F238E27FC236}">
                <a16:creationId xmlns:a16="http://schemas.microsoft.com/office/drawing/2014/main" id="{E64A9342-D293-706E-0D0A-ED6C821D08A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0" y="1146"/>
            <a:ext cx="12192000" cy="688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92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2A30DE85-1869-4220-958A-3C4F8D2E9E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260648"/>
            <a:ext cx="2123747" cy="1440160"/>
          </a:xfrm>
          <a:prstGeom prst="rect">
            <a:avLst/>
          </a:prstGeom>
        </p:spPr>
      </p:pic>
      <p:pic>
        <p:nvPicPr>
          <p:cNvPr id="3074" name="Picture 2">
            <a:hlinkClick r:id="rId4"/>
            <a:extLst>
              <a:ext uri="{FF2B5EF4-FFF2-40B4-BE49-F238E27FC236}">
                <a16:creationId xmlns:a16="http://schemas.microsoft.com/office/drawing/2014/main" id="{E26358FC-0A8D-9B38-3774-B7FABD5FE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89" y="0"/>
            <a:ext cx="121996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99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2A30DE85-1869-4220-958A-3C4F8D2E9E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260648"/>
            <a:ext cx="2123747" cy="1440160"/>
          </a:xfrm>
          <a:prstGeom prst="rect">
            <a:avLst/>
          </a:prstGeom>
        </p:spPr>
      </p:pic>
      <p:pic>
        <p:nvPicPr>
          <p:cNvPr id="4" name="Média en ligne 3" title="L'évolution de NEODD2030 en 2022/2023">
            <a:hlinkClick r:id="" action="ppaction://media"/>
            <a:extLst>
              <a:ext uri="{FF2B5EF4-FFF2-40B4-BE49-F238E27FC236}">
                <a16:creationId xmlns:a16="http://schemas.microsoft.com/office/drawing/2014/main" id="{56C61373-7FB4-8CCF-3A0F-1F1ECA125D5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0" y="8206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0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2A30DE85-1869-4220-958A-3C4F8D2E9E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260648"/>
            <a:ext cx="2123747" cy="1440160"/>
          </a:xfrm>
          <a:prstGeom prst="rect">
            <a:avLst/>
          </a:prstGeom>
        </p:spPr>
      </p:pic>
      <p:pic>
        <p:nvPicPr>
          <p:cNvPr id="3074" name="Picture 2">
            <a:hlinkClick r:id="rId4"/>
            <a:extLst>
              <a:ext uri="{FF2B5EF4-FFF2-40B4-BE49-F238E27FC236}">
                <a16:creationId xmlns:a16="http://schemas.microsoft.com/office/drawing/2014/main" id="{E26358FC-0A8D-9B38-3774-B7FABD5FE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89" y="0"/>
            <a:ext cx="121996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16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2A30DE85-1869-4220-958A-3C4F8D2E9E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105" y="260648"/>
            <a:ext cx="2123747" cy="1440160"/>
          </a:xfrm>
          <a:prstGeom prst="rect">
            <a:avLst/>
          </a:prstGeom>
        </p:spPr>
      </p:pic>
      <p:pic>
        <p:nvPicPr>
          <p:cNvPr id="2" name="Média en ligne 1" title="NEODD2030 - Sensibilisation">
            <a:hlinkClick r:id="" action="ppaction://media"/>
            <a:extLst>
              <a:ext uri="{FF2B5EF4-FFF2-40B4-BE49-F238E27FC236}">
                <a16:creationId xmlns:a16="http://schemas.microsoft.com/office/drawing/2014/main" id="{80C5F1AF-56D6-0DFB-E315-BE3E4F68757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0" y="-1524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47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Grand écran</PresentationFormat>
  <Paragraphs>12</Paragraphs>
  <Slides>6</Slides>
  <Notes>6</Notes>
  <HiddenSlides>0</HiddenSlides>
  <MMClips>3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ASSOCIATION GIRV</dc:creator>
  <cp:lastModifiedBy>ASSOCIATION GIRV</cp:lastModifiedBy>
  <cp:revision>1</cp:revision>
  <dcterms:created xsi:type="dcterms:W3CDTF">2023-07-19T10:28:56Z</dcterms:created>
  <dcterms:modified xsi:type="dcterms:W3CDTF">2023-07-19T10:29:47Z</dcterms:modified>
</cp:coreProperties>
</file>